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7" d="100"/>
          <a:sy n="47" d="100"/>
        </p:scale>
        <p:origin x="-12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8C08-8963-9E43-947B-63FAD8398544}" type="datetimeFigureOut">
              <a:rPr lang="es-ES" smtClean="0"/>
              <a:t>16/12/17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0EE1A-2F63-0A49-B486-E36AE966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9305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8C08-8963-9E43-947B-63FAD8398544}" type="datetimeFigureOut">
              <a:rPr lang="es-ES" smtClean="0"/>
              <a:t>16/12/17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0EE1A-2F63-0A49-B486-E36AE966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5437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8C08-8963-9E43-947B-63FAD8398544}" type="datetimeFigureOut">
              <a:rPr lang="es-ES" smtClean="0"/>
              <a:t>16/12/17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0EE1A-2F63-0A49-B486-E36AE966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9936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8C08-8963-9E43-947B-63FAD8398544}" type="datetimeFigureOut">
              <a:rPr lang="es-ES" smtClean="0"/>
              <a:t>16/12/17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0EE1A-2F63-0A49-B486-E36AE966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8926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8C08-8963-9E43-947B-63FAD8398544}" type="datetimeFigureOut">
              <a:rPr lang="es-ES" smtClean="0"/>
              <a:t>16/12/17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0EE1A-2F63-0A49-B486-E36AE966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3097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8C08-8963-9E43-947B-63FAD8398544}" type="datetimeFigureOut">
              <a:rPr lang="es-ES" smtClean="0"/>
              <a:t>16/12/17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0EE1A-2F63-0A49-B486-E36AE966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8760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8C08-8963-9E43-947B-63FAD8398544}" type="datetimeFigureOut">
              <a:rPr lang="es-ES" smtClean="0"/>
              <a:t>16/12/17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0EE1A-2F63-0A49-B486-E36AE966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9007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8C08-8963-9E43-947B-63FAD8398544}" type="datetimeFigureOut">
              <a:rPr lang="es-ES" smtClean="0"/>
              <a:t>16/12/17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0EE1A-2F63-0A49-B486-E36AE966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527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8C08-8963-9E43-947B-63FAD8398544}" type="datetimeFigureOut">
              <a:rPr lang="es-ES" smtClean="0"/>
              <a:t>16/12/17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0EE1A-2F63-0A49-B486-E36AE966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8C08-8963-9E43-947B-63FAD8398544}" type="datetimeFigureOut">
              <a:rPr lang="es-ES" smtClean="0"/>
              <a:t>16/12/17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0EE1A-2F63-0A49-B486-E36AE966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4559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8C08-8963-9E43-947B-63FAD8398544}" type="datetimeFigureOut">
              <a:rPr lang="es-ES" smtClean="0"/>
              <a:t>16/12/17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0EE1A-2F63-0A49-B486-E36AE966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4482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C8C08-8963-9E43-947B-63FAD8398544}" type="datetimeFigureOut">
              <a:rPr lang="es-ES" smtClean="0"/>
              <a:t>16/12/17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0EE1A-2F63-0A49-B486-E36AE966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2463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4853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Árbol del problema</a:t>
            </a:r>
            <a:endParaRPr lang="es-ES" dirty="0"/>
          </a:p>
        </p:txBody>
      </p:sp>
      <p:pic>
        <p:nvPicPr>
          <p:cNvPr id="4" name="Marcador de contenido 3" descr="image008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431" r="-243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07631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Causas</a:t>
            </a:r>
            <a:endParaRPr lang="es-ES" dirty="0"/>
          </a:p>
        </p:txBody>
      </p:sp>
      <p:pic>
        <p:nvPicPr>
          <p:cNvPr id="4" name="Marcador de contenido 3" descr="image005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1115" b="-1111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80024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Efectos</a:t>
            </a:r>
            <a:endParaRPr lang="es-ES" dirty="0"/>
          </a:p>
        </p:txBody>
      </p:sp>
      <p:pic>
        <p:nvPicPr>
          <p:cNvPr id="4" name="Marcador de contenido 3" descr="image003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8623" b="-862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09801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809075"/>
          </a:xfrm>
        </p:spPr>
        <p:txBody>
          <a:bodyPr/>
          <a:lstStyle/>
          <a:p>
            <a:r>
              <a:rPr lang="es-ES" dirty="0" smtClean="0"/>
              <a:t>Árbol objetivo</a:t>
            </a:r>
            <a:endParaRPr lang="es-ES" dirty="0"/>
          </a:p>
        </p:txBody>
      </p:sp>
      <p:pic>
        <p:nvPicPr>
          <p:cNvPr id="4" name="Marcador de contenido 3" descr="image009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771" r="-11771"/>
          <a:stretch>
            <a:fillRect/>
          </a:stretch>
        </p:blipFill>
        <p:spPr>
          <a:xfrm>
            <a:off x="457200" y="1783614"/>
            <a:ext cx="8229600" cy="4676673"/>
          </a:xfrm>
        </p:spPr>
      </p:pic>
    </p:spTree>
    <p:extLst>
      <p:ext uri="{BB962C8B-B14F-4D97-AF65-F5344CB8AC3E}">
        <p14:creationId xmlns:p14="http://schemas.microsoft.com/office/powerpoint/2010/main" val="1543907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Fin, propósito y componente</a:t>
            </a:r>
            <a:endParaRPr lang="es-ES" dirty="0"/>
          </a:p>
        </p:txBody>
      </p:sp>
      <p:pic>
        <p:nvPicPr>
          <p:cNvPr id="4" name="Marcador de contenido 3" descr="image011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0041" b="-1004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81243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Macintosh PowerPoint</Application>
  <PresentationFormat>Presentación en pantalla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Árbol del problema</vt:lpstr>
      <vt:lpstr>Causas</vt:lpstr>
      <vt:lpstr>Efectos</vt:lpstr>
      <vt:lpstr>Árbol objetivo</vt:lpstr>
      <vt:lpstr>Fin, propósito y componente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raul angel otero diaz</dc:creator>
  <cp:lastModifiedBy>raul angel otero diaz</cp:lastModifiedBy>
  <cp:revision>1</cp:revision>
  <dcterms:created xsi:type="dcterms:W3CDTF">2017-12-16T16:37:11Z</dcterms:created>
  <dcterms:modified xsi:type="dcterms:W3CDTF">2017-12-16T16:37:38Z</dcterms:modified>
</cp:coreProperties>
</file>